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51" r:id="rId1"/>
  </p:sldMasterIdLst>
  <p:sldIdLst>
    <p:sldId id="256" r:id="rId2"/>
    <p:sldId id="257" r:id="rId3"/>
    <p:sldId id="258" r:id="rId4"/>
    <p:sldId id="293" r:id="rId5"/>
    <p:sldId id="259" r:id="rId6"/>
    <p:sldId id="277" r:id="rId7"/>
    <p:sldId id="278" r:id="rId8"/>
    <p:sldId id="291" r:id="rId9"/>
    <p:sldId id="275" r:id="rId10"/>
    <p:sldId id="274" r:id="rId11"/>
    <p:sldId id="279" r:id="rId12"/>
    <p:sldId id="271" r:id="rId13"/>
    <p:sldId id="276" r:id="rId14"/>
    <p:sldId id="270" r:id="rId15"/>
    <p:sldId id="273" r:id="rId16"/>
    <p:sldId id="283" r:id="rId17"/>
    <p:sldId id="284" r:id="rId18"/>
    <p:sldId id="285" r:id="rId19"/>
    <p:sldId id="286" r:id="rId20"/>
    <p:sldId id="264" r:id="rId21"/>
    <p:sldId id="288" r:id="rId22"/>
    <p:sldId id="266" r:id="rId23"/>
    <p:sldId id="267" r:id="rId24"/>
    <p:sldId id="292" r:id="rId25"/>
    <p:sldId id="287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473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79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76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679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9188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1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2134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25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715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736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349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E13FBB5-0615-4402-83FF-4587BF6D4444}" type="datetimeFigureOut">
              <a:rPr lang="en-AU" smtClean="0"/>
              <a:t>2/06/2020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B4EF190-5DE9-48D8-8645-68DC1E2C1767}" type="slidenum">
              <a:rPr lang="en-AU" smtClean="0"/>
              <a:t>‹#›</a:t>
            </a:fld>
            <a:endParaRPr lang="en-A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94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2" r:id="rId1"/>
    <p:sldLayoutId id="2147484953" r:id="rId2"/>
    <p:sldLayoutId id="2147484954" r:id="rId3"/>
    <p:sldLayoutId id="2147484955" r:id="rId4"/>
    <p:sldLayoutId id="2147484956" r:id="rId5"/>
    <p:sldLayoutId id="2147484957" r:id="rId6"/>
    <p:sldLayoutId id="2147484958" r:id="rId7"/>
    <p:sldLayoutId id="2147484959" r:id="rId8"/>
    <p:sldLayoutId id="2147484960" r:id="rId9"/>
    <p:sldLayoutId id="2147484961" r:id="rId10"/>
    <p:sldLayoutId id="214748496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3696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1512">
          <p15:clr>
            <a:srgbClr val="F26B43"/>
          </p15:clr>
        </p15:guide>
        <p15:guide id="5" pos="6912">
          <p15:clr>
            <a:srgbClr val="F26B43"/>
          </p15:clr>
        </p15:guide>
        <p15:guide id="6" pos="936">
          <p15:clr>
            <a:srgbClr val="F26B43"/>
          </p15:clr>
        </p15:guide>
        <p15:guide id="7" pos="864">
          <p15:clr>
            <a:srgbClr val="F26B43"/>
          </p15:clr>
        </p15:guide>
        <p15:guide id="0" pos="1056" userDrawn="1">
          <p15:clr>
            <a:srgbClr val="F26B43"/>
          </p15:clr>
        </p15:guide>
        <p15:guide id="8" pos="9600" userDrawn="1">
          <p15:clr>
            <a:srgbClr val="F26B43"/>
          </p15:clr>
        </p15:guide>
        <p15:guide id="9" pos="792" userDrawn="1">
          <p15:clr>
            <a:srgbClr val="F26B43"/>
          </p15:clr>
        </p15:guide>
        <p15:guide id="10" pos="7200" userDrawn="1">
          <p15:clr>
            <a:srgbClr val="F26B43"/>
          </p15:clr>
        </p15:guide>
        <p15:guide id="11" orient="horz" pos="400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720" userDrawn="1">
          <p15:clr>
            <a:srgbClr val="F26B43"/>
          </p15:clr>
        </p15:guide>
        <p15:guide id="14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ied@digitalhubltd.com" TargetMode="External"/><Relationship Id="rId2" Type="http://schemas.openxmlformats.org/officeDocument/2006/relationships/hyperlink" Target="http://www.digitalhublt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4079" y="414377"/>
            <a:ext cx="11357114" cy="628446"/>
          </a:xfrm>
        </p:spPr>
        <p:txBody>
          <a:bodyPr>
            <a:noAutofit/>
          </a:bodyPr>
          <a:lstStyle/>
          <a:p>
            <a:r>
              <a:rPr lang="en-AU" sz="4000" b="1" dirty="0" smtClean="0">
                <a:solidFill>
                  <a:schemeClr val="accent6"/>
                </a:solidFill>
              </a:rPr>
              <a:t>WEB DEVELOPMENT</a:t>
            </a:r>
            <a:r>
              <a:rPr lang="en-AU" sz="4000" b="1" dirty="0" smtClean="0">
                <a:solidFill>
                  <a:schemeClr val="accent6"/>
                </a:solidFill>
              </a:rPr>
              <a:t> </a:t>
            </a:r>
            <a:r>
              <a:rPr lang="en-AU" sz="4000" b="1" dirty="0" smtClean="0">
                <a:solidFill>
                  <a:schemeClr val="accent6"/>
                </a:solidFill>
              </a:rPr>
              <a:t>AT </a:t>
            </a:r>
            <a:r>
              <a:rPr lang="en-AU" sz="4000" b="1" dirty="0" smtClean="0">
                <a:solidFill>
                  <a:schemeClr val="bg1">
                    <a:lumMod val="50000"/>
                  </a:schemeClr>
                </a:solidFill>
              </a:rPr>
              <a:t>DIGITAL HUB SOLUTION LTD </a:t>
            </a:r>
            <a:endParaRPr lang="en-AU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6632636" y="2617096"/>
            <a:ext cx="4354707" cy="39253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46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                        </a:t>
            </a:r>
          </a:p>
          <a:p>
            <a:pPr marL="0" indent="0">
              <a:buNone/>
            </a:pPr>
            <a:r>
              <a:rPr lang="en-AU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Abul</a:t>
            </a: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Kalam</a:t>
            </a: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AU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Azad,PHD</a:t>
            </a:r>
            <a:endParaRPr lang="en-AU" sz="3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Liberal Arts Bangladesh</a:t>
            </a:r>
          </a:p>
          <a:p>
            <a:pPr marL="0" indent="0">
              <a:buNone/>
            </a:pPr>
            <a:endParaRPr lang="en-AU" sz="1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3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4000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44671" y="2681489"/>
            <a:ext cx="4775589" cy="37965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AU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46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Fatima Noor Popy 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ID:161014005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CSE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Liberal Arts Bangladesh  </a:t>
            </a:r>
            <a:r>
              <a:rPr lang="en-AU" sz="41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AU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41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endParaRPr lang="en-AU" sz="41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30" y="1250522"/>
            <a:ext cx="3539576" cy="11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14609" y="119129"/>
            <a:ext cx="9601200" cy="14859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AGILE PROCESS MODEL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87" y="591623"/>
            <a:ext cx="7311896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          V </a:t>
            </a:r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PROCESS MODEL</a:t>
            </a:r>
            <a:endParaRPr lang="en-AU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305319" y="2171700"/>
            <a:ext cx="5898523" cy="39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Flow CHART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245477" y="180303"/>
            <a:ext cx="6503830" cy="65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0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617" y="0"/>
            <a:ext cx="10264462" cy="6858000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                                                          </a:t>
            </a:r>
            <a:endParaRPr lang="en-AU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35" y="160986"/>
            <a:ext cx="11372044" cy="66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99902" y="0"/>
            <a:ext cx="10471117" cy="388308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Use case Diagram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303" y="0"/>
            <a:ext cx="7225045" cy="68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12" y="669701"/>
            <a:ext cx="10178322" cy="450761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ER Diagram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358" y="0"/>
            <a:ext cx="8345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0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355" y="70834"/>
            <a:ext cx="9601200" cy="1485900"/>
          </a:xfrm>
        </p:spPr>
        <p:txBody>
          <a:bodyPr>
            <a:normAutofit/>
          </a:bodyPr>
          <a:lstStyle/>
          <a:p>
            <a:r>
              <a:rPr lang="en-AU" sz="4000" dirty="0" smtClean="0">
                <a:solidFill>
                  <a:schemeClr val="accent4">
                    <a:lumMod val="75000"/>
                  </a:schemeClr>
                </a:solidFill>
              </a:rPr>
              <a:t>HOME PAGE OF E-LEARNING MANAGEMENT SYSTEM</a:t>
            </a:r>
            <a:endParaRPr lang="en-AU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806" r="1287" b="16415"/>
          <a:stretch/>
        </p:blipFill>
        <p:spPr>
          <a:xfrm>
            <a:off x="721217" y="1402188"/>
            <a:ext cx="11470783" cy="53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58" y="299434"/>
            <a:ext cx="9601200" cy="975574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COURSE INTERFACE</a:t>
            </a:r>
            <a:endParaRPr lang="en-AU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9400" y="1874516"/>
            <a:ext cx="4800600" cy="473234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3" t="13356" r="4630" b="7572"/>
          <a:stretch/>
        </p:blipFill>
        <p:spPr>
          <a:xfrm>
            <a:off x="1066586" y="1275008"/>
            <a:ext cx="10363414" cy="53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4720" y="196403"/>
            <a:ext cx="5896097" cy="743755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accent4">
                    <a:lumMod val="75000"/>
                  </a:schemeClr>
                </a:solidFill>
              </a:rPr>
              <a:t>WEBSITE FEATURE</a:t>
            </a:r>
            <a:endParaRPr lang="en-AU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37" t="9582" r="5457" b="6432"/>
          <a:stretch/>
        </p:blipFill>
        <p:spPr>
          <a:xfrm>
            <a:off x="910388" y="1210614"/>
            <a:ext cx="10985680" cy="53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1314" y="432516"/>
            <a:ext cx="4578439" cy="743755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accent4">
                    <a:lumMod val="75000"/>
                  </a:schemeClr>
                </a:solidFill>
              </a:rPr>
              <a:t>      JOB SEARCH</a:t>
            </a:r>
            <a:endParaRPr lang="en-AU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050" r="3607" b="18107"/>
          <a:stretch/>
        </p:blipFill>
        <p:spPr>
          <a:xfrm>
            <a:off x="953037" y="1326525"/>
            <a:ext cx="10451205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051" y="272597"/>
            <a:ext cx="9395138" cy="1016362"/>
          </a:xfrm>
        </p:spPr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accent4">
                    <a:lumMod val="75000"/>
                  </a:schemeClr>
                </a:solidFill>
              </a:rPr>
              <a:t>GENERAL INFORMATIOM OF DIGITAL HUB SOLUTION LTD</a:t>
            </a:r>
            <a:endParaRPr lang="en-AU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310" y="1288959"/>
            <a:ext cx="4658355" cy="52148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AU" sz="1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A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U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Hub </a:t>
            </a:r>
            <a:r>
              <a:rPr lang="en-AU" sz="1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Ltd</a:t>
            </a:r>
          </a:p>
          <a:p>
            <a:pPr marL="0" indent="0">
              <a:buNone/>
            </a:pPr>
            <a:r>
              <a:rPr lang="en-AU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Address:</a:t>
            </a:r>
            <a:r>
              <a:rPr lang="en-AU" sz="1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House-8,Road-4/</a:t>
            </a:r>
            <a:r>
              <a:rPr lang="en-AU" sz="1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A,Dhanmondi,Dhaka</a:t>
            </a:r>
            <a:endParaRPr lang="en-AU" sz="1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website: </a:t>
            </a:r>
            <a:r>
              <a:rPr lang="en-AU" sz="1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www.digitalhubltd.com</a:t>
            </a:r>
            <a:endParaRPr lang="en-AU" sz="1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 </a:t>
            </a:r>
            <a:r>
              <a:rPr lang="en-A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Establishment: </a:t>
            </a:r>
            <a:r>
              <a:rPr lang="en-AU" sz="1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  <a:p>
            <a:pPr marL="0" indent="0">
              <a:buNone/>
            </a:pPr>
            <a:r>
              <a:rPr lang="en-A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AU" sz="1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saied@digitalhubltd.com</a:t>
            </a:r>
            <a:endParaRPr lang="en-AU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No: </a:t>
            </a:r>
            <a:r>
              <a:rPr lang="en-AU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01750375327</a:t>
            </a:r>
            <a:endParaRPr lang="en-AU" sz="1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1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endParaRPr lang="en-AU" sz="3200" b="1" dirty="0"/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endParaRPr lang="en-AU" sz="3200" dirty="0"/>
          </a:p>
          <a:p>
            <a:pPr marL="0" indent="0">
              <a:buNone/>
            </a:pPr>
            <a:endParaRPr lang="en-AU" sz="3200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67" y="1456497"/>
            <a:ext cx="5829360" cy="52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0663" y="179396"/>
            <a:ext cx="8223161" cy="387275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REGESTRATION AND LOGIN PAGE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7" t="18210" r="32301" b="9594"/>
          <a:stretch/>
        </p:blipFill>
        <p:spPr>
          <a:xfrm>
            <a:off x="1397356" y="1291808"/>
            <a:ext cx="4414887" cy="527641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2" t="2707" r="3152" b="3166"/>
          <a:stretch/>
        </p:blipFill>
        <p:spPr>
          <a:xfrm>
            <a:off x="6503830" y="1291807"/>
            <a:ext cx="4765185" cy="52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67621"/>
          </a:xfrm>
        </p:spPr>
        <p:txBody>
          <a:bodyPr>
            <a:normAutofit fontScale="90000"/>
          </a:bodyPr>
          <a:lstStyle/>
          <a:p>
            <a:r>
              <a:rPr lang="en-AU" dirty="0"/>
              <a:t> </a:t>
            </a:r>
            <a:r>
              <a:rPr lang="en-AU" dirty="0" smtClean="0"/>
              <a:t>                               </a:t>
            </a:r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STUDENT PAGE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1043188"/>
            <a:ext cx="10058400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3115" y="0"/>
            <a:ext cx="9601200" cy="978794"/>
          </a:xfrm>
        </p:spPr>
        <p:txBody>
          <a:bodyPr>
            <a:normAutofit/>
          </a:bodyPr>
          <a:lstStyle/>
          <a:p>
            <a:r>
              <a:rPr lang="en-AU" dirty="0" smtClean="0"/>
              <a:t>                  </a:t>
            </a:r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ADMIN PAGE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4247" y="978794"/>
            <a:ext cx="10547798" cy="5550794"/>
          </a:xfrm>
        </p:spPr>
      </p:pic>
    </p:spTree>
    <p:extLst>
      <p:ext uri="{BB962C8B-B14F-4D97-AF65-F5344CB8AC3E}">
        <p14:creationId xmlns:p14="http://schemas.microsoft.com/office/powerpoint/2010/main" val="2916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63828"/>
            <a:ext cx="9601200" cy="627847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Project (2) </a:t>
            </a:r>
            <a:r>
              <a:rPr lang="en-AU" dirty="0" err="1" smtClean="0">
                <a:solidFill>
                  <a:schemeClr val="accent4">
                    <a:lumMod val="75000"/>
                  </a:schemeClr>
                </a:solidFill>
              </a:rPr>
              <a:t>Ekusheyboimela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855" b="6046"/>
          <a:stretch/>
        </p:blipFill>
        <p:spPr>
          <a:xfrm>
            <a:off x="1068945" y="1429555"/>
            <a:ext cx="10740981" cy="439856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35240" y="6046630"/>
            <a:ext cx="4447786" cy="811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Designing Logo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3056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023" t="52033" r="48519" b="4528"/>
          <a:stretch/>
        </p:blipFill>
        <p:spPr>
          <a:xfrm>
            <a:off x="746975" y="0"/>
            <a:ext cx="3580326" cy="2730321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981860" y="5917842"/>
            <a:ext cx="4447786" cy="766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Content Development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7746" t="36802" r="35880" b="15099"/>
          <a:stretch/>
        </p:blipFill>
        <p:spPr>
          <a:xfrm>
            <a:off x="746975" y="2730320"/>
            <a:ext cx="3606083" cy="26788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2430" t="35110" r="48451" b="20925"/>
          <a:stretch/>
        </p:blipFill>
        <p:spPr>
          <a:xfrm>
            <a:off x="8265448" y="1"/>
            <a:ext cx="3595994" cy="2730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19225" t="18491" r="35880" b="11785"/>
          <a:stretch/>
        </p:blipFill>
        <p:spPr>
          <a:xfrm>
            <a:off x="8316959" y="2730320"/>
            <a:ext cx="3677895" cy="2807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32007" t="25715" r="49418" b="30319"/>
          <a:stretch/>
        </p:blipFill>
        <p:spPr>
          <a:xfrm>
            <a:off x="4665925" y="0"/>
            <a:ext cx="3228824" cy="27342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7282" t="15382" r="36444" b="28357"/>
          <a:stretch/>
        </p:blipFill>
        <p:spPr>
          <a:xfrm>
            <a:off x="4461311" y="2686805"/>
            <a:ext cx="3819513" cy="27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631" y="402465"/>
            <a:ext cx="9601200" cy="396026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PROJECT (3) DR MD MOSHIUR RAHMAN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4631" y="1120461"/>
            <a:ext cx="9752527" cy="49431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301543" y="6186009"/>
            <a:ext cx="6152299" cy="671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Font-end Designed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828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20" y="1081826"/>
            <a:ext cx="8500057" cy="4437845"/>
          </a:xfrm>
        </p:spPr>
      </p:pic>
    </p:spTree>
    <p:extLst>
      <p:ext uri="{BB962C8B-B14F-4D97-AF65-F5344CB8AC3E}">
        <p14:creationId xmlns:p14="http://schemas.microsoft.com/office/powerpoint/2010/main" val="282267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935" y="388617"/>
            <a:ext cx="9601200" cy="14859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WHAT DIGITAL HUB SOLUTION LTD DO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57300" y="1493948"/>
            <a:ext cx="4800600" cy="53640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2800" b="1" dirty="0"/>
          </a:p>
          <a:p>
            <a:pPr marL="0" indent="0">
              <a:buNone/>
            </a:pP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Solution Ltd mainly focus on Web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software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A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900" dirty="0" smtClean="0"/>
              <a:t>.</a:t>
            </a:r>
            <a:r>
              <a:rPr lang="en-AU" sz="2800" b="1" dirty="0"/>
              <a:t>Digital Hub provided</a:t>
            </a: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development.</a:t>
            </a: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</a:t>
            </a:r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service.</a:t>
            </a:r>
          </a:p>
          <a:p>
            <a:r>
              <a:rPr lang="en-A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service.</a:t>
            </a: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U" sz="3200" b="1" dirty="0"/>
          </a:p>
          <a:p>
            <a:pPr marL="0" indent="0">
              <a:buNone/>
            </a:pPr>
            <a:endParaRPr lang="en-AU" sz="3200" b="1" dirty="0"/>
          </a:p>
          <a:p>
            <a:endParaRPr lang="en-AU" sz="3200" b="1" dirty="0"/>
          </a:p>
          <a:p>
            <a:pPr marL="0" indent="0">
              <a:buNone/>
            </a:pPr>
            <a:endParaRPr lang="en-AU" sz="3200" b="1" dirty="0"/>
          </a:p>
          <a:p>
            <a:pPr marL="0" indent="0">
              <a:buNone/>
            </a:pPr>
            <a:endParaRPr lang="en-AU" sz="4200" b="1" dirty="0"/>
          </a:p>
          <a:p>
            <a:pPr marL="0" indent="0">
              <a:buNone/>
            </a:pPr>
            <a:endParaRPr lang="en-AU" sz="4200" b="1" dirty="0"/>
          </a:p>
          <a:p>
            <a:endParaRPr lang="en-AU" sz="36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4833" b="5742"/>
          <a:stretch/>
        </p:blipFill>
        <p:spPr>
          <a:xfrm>
            <a:off x="6057900" y="1758285"/>
            <a:ext cx="5752026" cy="48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671312"/>
            <a:ext cx="9601200" cy="1485900"/>
          </a:xfrm>
        </p:spPr>
        <p:txBody>
          <a:bodyPr/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MY RESPONSIBILITIES  AT DIGITAL HUB SOLUTION LTD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64783" y="2157211"/>
            <a:ext cx="9601200" cy="4488287"/>
          </a:xfrm>
        </p:spPr>
        <p:txBody>
          <a:bodyPr>
            <a:normAutofit/>
          </a:bodyPr>
          <a:lstStyle/>
          <a:p>
            <a:endParaRPr lang="en-A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</a:p>
          <a:p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 design</a:t>
            </a:r>
          </a:p>
          <a:p>
            <a:pPr marL="0" indent="0">
              <a:buNone/>
            </a:pP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writer</a:t>
            </a:r>
          </a:p>
          <a:p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0" y="2157209"/>
            <a:ext cx="4707283" cy="41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727" y="244701"/>
            <a:ext cx="10178322" cy="1004550"/>
          </a:xfrm>
        </p:spPr>
        <p:txBody>
          <a:bodyPr/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PROJECT REQUIREMENT AND NAME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87888" y="1255689"/>
            <a:ext cx="6276950" cy="560231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A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</a:t>
            </a:r>
            <a:r>
              <a:rPr lang="en-AU" sz="9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E-learning Management </a:t>
            </a:r>
            <a:r>
              <a:rPr lang="en-AU" sz="9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0" indent="0">
              <a:buNone/>
            </a:pPr>
            <a:r>
              <a:rPr lang="en-AU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AU" sz="9600" b="1" dirty="0"/>
              <a:t>:</a:t>
            </a:r>
          </a:p>
          <a:p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A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</a:t>
            </a:r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A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buy </a:t>
            </a:r>
            <a:r>
              <a:rPr lang="en-A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from online</a:t>
            </a:r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Students- Choose course, make payment, give exam, discount, certificate, job offer, contact.</a:t>
            </a:r>
          </a:p>
          <a:p>
            <a:pPr marL="0" indent="0">
              <a:buNone/>
            </a:pPr>
            <a:endParaRPr lang="en-A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Teachers- Manage exam, Manage score, Took class, Contact.</a:t>
            </a:r>
          </a:p>
          <a:p>
            <a:endParaRPr lang="en-A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Admin- Approve</a:t>
            </a:r>
          </a:p>
          <a:p>
            <a:r>
              <a:rPr lang="en-A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Login, Logout, Register, Search Materials</a:t>
            </a:r>
          </a:p>
          <a:p>
            <a:endParaRPr lang="en-A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4200" dirty="0" smtClean="0"/>
          </a:p>
          <a:p>
            <a:endParaRPr lang="en-AU" sz="3200" dirty="0"/>
          </a:p>
          <a:p>
            <a:endParaRPr lang="en-AU" sz="3200" dirty="0"/>
          </a:p>
          <a:p>
            <a:endParaRPr lang="en-AU" sz="3200" dirty="0"/>
          </a:p>
          <a:p>
            <a:endParaRPr lang="en-AU" sz="3200" b="1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38" y="1873874"/>
            <a:ext cx="3423818" cy="3581400"/>
          </a:xfrm>
        </p:spPr>
      </p:pic>
    </p:spTree>
    <p:extLst>
      <p:ext uri="{BB962C8B-B14F-4D97-AF65-F5344CB8AC3E}">
        <p14:creationId xmlns:p14="http://schemas.microsoft.com/office/powerpoint/2010/main" val="331903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514" y="393879"/>
            <a:ext cx="10172700" cy="1164465"/>
          </a:xfrm>
        </p:spPr>
        <p:txBody>
          <a:bodyPr>
            <a:normAutofit fontScale="90000"/>
          </a:bodyPr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TOOLS USED ON PROGRAMMING LANGUAGE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6633864" y="1661375"/>
            <a:ext cx="4800600" cy="1170787"/>
          </a:xfrm>
        </p:spPr>
        <p:txBody>
          <a:bodyPr/>
          <a:lstStyle/>
          <a:p>
            <a:r>
              <a:rPr lang="en-AU" dirty="0" smtClean="0">
                <a:solidFill>
                  <a:srgbClr val="0070C0"/>
                </a:solidFill>
              </a:rPr>
              <a:t>          </a:t>
            </a:r>
            <a:r>
              <a:rPr lang="en-AU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FONT-END</a:t>
            </a:r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7" y="1777285"/>
            <a:ext cx="5564917" cy="4404575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7559898" y="2434107"/>
            <a:ext cx="3874565" cy="39924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AU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CSS3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XML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J-QUERY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HTML5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JAVA SCRIPT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BOOTSTRAP4</a:t>
            </a:r>
          </a:p>
          <a:p>
            <a:pPr marL="0" indent="0" algn="just">
              <a:buNone/>
            </a:pPr>
            <a:endParaRPr lang="en-A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A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Web Server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10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7" y="787454"/>
            <a:ext cx="10172700" cy="1022796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TOOLS USED ON PROGRAMMING LANGUAGE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6238" y="1687133"/>
            <a:ext cx="4041539" cy="991673"/>
          </a:xfrm>
        </p:spPr>
        <p:txBody>
          <a:bodyPr>
            <a:normAutofit fontScale="40000" lnSpcReduction="20000"/>
          </a:bodyPr>
          <a:lstStyle/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r>
              <a:rPr lang="en-AU" sz="8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AU" sz="8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78" y="3036596"/>
            <a:ext cx="2137654" cy="20062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385"/>
          <a:stretch/>
        </p:blipFill>
        <p:spPr>
          <a:xfrm>
            <a:off x="5295307" y="3199632"/>
            <a:ext cx="2233667" cy="17262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7" y="2874668"/>
            <a:ext cx="2352170" cy="228190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51" y="3199632"/>
            <a:ext cx="2250855" cy="16325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06" y="3199632"/>
            <a:ext cx="1987244" cy="16325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875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        MODEL </a:t>
            </a:r>
            <a:r>
              <a:rPr lang="en-AU" dirty="0">
                <a:solidFill>
                  <a:schemeClr val="accent4">
                    <a:lumMod val="75000"/>
                  </a:schemeClr>
                </a:solidFill>
              </a:rPr>
              <a:t>USED ON </a:t>
            </a:r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Process Model</a:t>
            </a:r>
          </a:p>
          <a:p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Process </a:t>
            </a:r>
            <a:r>
              <a:rPr lang="en-A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r>
              <a:rPr lang="en-A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Process Model</a:t>
            </a:r>
          </a:p>
          <a:p>
            <a:pPr marL="0" indent="0">
              <a:buNone/>
            </a:pPr>
            <a:endParaRPr lang="en-A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10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78417" y="876217"/>
            <a:ext cx="9601200" cy="1485900"/>
          </a:xfrm>
        </p:spPr>
        <p:txBody>
          <a:bodyPr>
            <a:normAutofit/>
          </a:bodyPr>
          <a:lstStyle/>
          <a:p>
            <a:r>
              <a:rPr lang="en-AU" dirty="0" smtClean="0"/>
              <a:t>            </a:t>
            </a:r>
            <a:r>
              <a:rPr lang="en-AU" dirty="0" smtClean="0">
                <a:solidFill>
                  <a:schemeClr val="accent4">
                    <a:lumMod val="75000"/>
                  </a:schemeClr>
                </a:solidFill>
              </a:rPr>
              <a:t>INCREMENTAL PROCESS MODEL</a:t>
            </a:r>
            <a:endParaRPr lang="en-A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3" name="Content Placeholder 7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109" y="1862305"/>
            <a:ext cx="8509716" cy="51566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807200" y="1700213"/>
            <a:ext cx="5384800" cy="4643437"/>
          </a:xfrm>
        </p:spPr>
        <p:txBody>
          <a:bodyPr>
            <a:normAutofit/>
          </a:bodyPr>
          <a:lstStyle/>
          <a:p>
            <a:pPr algn="just"/>
            <a:endParaRPr lang="en-AU" dirty="0" smtClean="0"/>
          </a:p>
          <a:p>
            <a:pPr marL="0" indent="0" algn="just">
              <a:buNone/>
            </a:pPr>
            <a:endParaRPr lang="en-AU" dirty="0" smtClean="0"/>
          </a:p>
          <a:p>
            <a:pPr algn="just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4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1550</TotalTime>
  <Words>293</Words>
  <Application>Microsoft Office PowerPoint</Application>
  <PresentationFormat>Widescreen</PresentationFormat>
  <Paragraphs>117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Franklin Gothic Book</vt:lpstr>
      <vt:lpstr>Times New Roman</vt:lpstr>
      <vt:lpstr>Wingdings</vt:lpstr>
      <vt:lpstr>Crop</vt:lpstr>
      <vt:lpstr>WEB DEVELOPMENT AT DIGITAL HUB SOLUTION LTD </vt:lpstr>
      <vt:lpstr>GENERAL INFORMATIOM OF DIGITAL HUB SOLUTION LTD</vt:lpstr>
      <vt:lpstr>WHAT DIGITAL HUB SOLUTION LTD DO</vt:lpstr>
      <vt:lpstr>MY RESPONSIBILITIES  AT DIGITAL HUB SOLUTION LTD</vt:lpstr>
      <vt:lpstr>PROJECT REQUIREMENT AND NAME</vt:lpstr>
      <vt:lpstr>TOOLS USED ON PROGRAMMING LANGUAGE</vt:lpstr>
      <vt:lpstr>TOOLS USED ON PROGRAMMING LANGUAGE</vt:lpstr>
      <vt:lpstr>        MODEL USED ON PROJECT</vt:lpstr>
      <vt:lpstr>            INCREMENTAL PROCESS MODEL</vt:lpstr>
      <vt:lpstr>AGILE PROCESS MODEL</vt:lpstr>
      <vt:lpstr>          V PROCESS MODEL</vt:lpstr>
      <vt:lpstr>Flow CHART</vt:lpstr>
      <vt:lpstr>PowerPoint Presentation</vt:lpstr>
      <vt:lpstr>Use case Diagram</vt:lpstr>
      <vt:lpstr>ER Diagram</vt:lpstr>
      <vt:lpstr>HOME PAGE OF E-LEARNING MANAGEMENT SYSTEM</vt:lpstr>
      <vt:lpstr>COURSE INTERFACE</vt:lpstr>
      <vt:lpstr>WEBSITE FEATURE</vt:lpstr>
      <vt:lpstr>      JOB SEARCH</vt:lpstr>
      <vt:lpstr>REGESTRATION AND LOGIN PAGE</vt:lpstr>
      <vt:lpstr>                                STUDENT PAGE</vt:lpstr>
      <vt:lpstr>                  ADMIN PAGE</vt:lpstr>
      <vt:lpstr>Project (2) Ekusheyboimela</vt:lpstr>
      <vt:lpstr>PowerPoint Presentation</vt:lpstr>
      <vt:lpstr>PROJECT (3) DR MD MOSHIUR RAHMAN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company</dc:title>
  <dc:creator>popy</dc:creator>
  <cp:lastModifiedBy>popy</cp:lastModifiedBy>
  <cp:revision>129</cp:revision>
  <dcterms:created xsi:type="dcterms:W3CDTF">2020-03-24T07:36:31Z</dcterms:created>
  <dcterms:modified xsi:type="dcterms:W3CDTF">2020-06-02T07:45:14Z</dcterms:modified>
</cp:coreProperties>
</file>